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61" r:id="rId2"/>
    <p:sldId id="256" r:id="rId3"/>
    <p:sldId id="257" r:id="rId4"/>
    <p:sldId id="258" r:id="rId5"/>
    <p:sldId id="259" r:id="rId6"/>
  </p:sldIdLst>
  <p:sldSz cx="14630400" cy="8229600"/>
  <p:notesSz cx="8229600" cy="14630400"/>
  <p:embeddedFontLst>
    <p:embeddedFont>
      <p:font typeface="Fira Mono Medium" panose="020B0609050000020004" pitchFamily="49" charset="0"/>
      <p:regular r:id="rId8"/>
    </p:embeddedFont>
    <p:embeddedFont>
      <p:font typeface="Fira Sans" panose="020B0503050000020004" pitchFamily="34" charset="0"/>
      <p:regular r:id="rId9"/>
      <p:bold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31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5T14:38:23.08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24575,'0'0'-8191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9627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416598-0EBD-83DA-E908-6EB37722DDAF}"/>
              </a:ext>
            </a:extLst>
          </p:cNvPr>
          <p:cNvSpPr/>
          <p:nvPr/>
        </p:nvSpPr>
        <p:spPr>
          <a:xfrm>
            <a:off x="12901961" y="7839307"/>
            <a:ext cx="1572322" cy="27878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F37AB6-E58F-E2EC-72A9-ACFA980A7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4630400" cy="822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649F85-5991-C8FD-A0F2-ACFCCB09D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5581" y="1170177"/>
            <a:ext cx="11699238" cy="29446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E318B0-7E92-626A-7E61-3AD502A01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3286" y="5169670"/>
            <a:ext cx="1883827" cy="141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733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397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chemeClr val="accent1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SecureNet: AI-Driven Security for the IoT</a:t>
            </a:r>
            <a:endParaRPr lang="en-US" sz="4450" dirty="0">
              <a:solidFill>
                <a:schemeClr val="accent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397448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At Dell Technologies, we're committed to empowering individuals and organizations to lead in a digital-first world. We understand the growing challenges of securing interconnected devices, especially in the rapidly expanding Internet of Things (IoT) landscape. SecureNet is our solution, offering hands-on training for professionals seeking to deepen their expertise in AI-driven threat detection and intrusion prevention within IoT networks.</a:t>
            </a:r>
            <a:endParaRPr lang="en-US" sz="2800" dirty="0"/>
          </a:p>
        </p:txBody>
      </p:sp>
      <p:sp>
        <p:nvSpPr>
          <p:cNvPr id="7" name="Text 3"/>
          <p:cNvSpPr/>
          <p:nvPr/>
        </p:nvSpPr>
        <p:spPr>
          <a:xfrm>
            <a:off x="1270040" y="6192917"/>
            <a:ext cx="185725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chemeClr val="accent1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The Challenge: Securing the Expanding IoT</a:t>
            </a:r>
            <a:endParaRPr lang="en-US" sz="4450" dirty="0">
              <a:solidFill>
                <a:schemeClr val="accent1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42506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u="sng" dirty="0">
                <a:solidFill>
                  <a:schemeClr val="bg1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Growing Interconnectivity</a:t>
            </a:r>
            <a:endParaRPr lang="en-US" sz="3200" u="sng" dirty="0">
              <a:solidFill>
                <a:schemeClr val="bg1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As more devices become interconnected through the Internet of Things (IoT), securing these devices from cyber threats becomes increasingly challenging.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7599521" y="4170045"/>
            <a:ext cx="59508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u="sng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Limitations of Traditional Security</a:t>
            </a:r>
            <a:endParaRPr lang="en-US" sz="2400" u="sng" dirty="0"/>
          </a:p>
        </p:txBody>
      </p:sp>
      <p:sp>
        <p:nvSpPr>
          <p:cNvPr id="6" name="Text 4"/>
          <p:cNvSpPr/>
          <p:nvPr/>
        </p:nvSpPr>
        <p:spPr>
          <a:xfrm>
            <a:off x="7599521" y="475118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Traditional security methods often fail to detect real-time attacks, leading to breaches.</a:t>
            </a:r>
            <a:endParaRPr lang="en-US" sz="2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C0C932-5179-7842-E412-1AD252B31042}"/>
              </a:ext>
            </a:extLst>
          </p:cNvPr>
          <p:cNvSpPr/>
          <p:nvPr/>
        </p:nvSpPr>
        <p:spPr>
          <a:xfrm>
            <a:off x="12901961" y="7839307"/>
            <a:ext cx="1572322" cy="27878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63479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chemeClr val="accent1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The SecureNet Solution: AI &amp; ML for Real-Time Threat Detection</a:t>
            </a:r>
            <a:endParaRPr lang="en-US" sz="4450" dirty="0">
              <a:solidFill>
                <a:schemeClr val="accent1"/>
              </a:solidFill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33875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132546"/>
            <a:ext cx="36080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u="sng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Real-Time Threat Detection</a:t>
            </a:r>
            <a:endParaRPr lang="en-US" sz="2400" u="sng" dirty="0"/>
          </a:p>
        </p:txBody>
      </p:sp>
      <p:sp>
        <p:nvSpPr>
          <p:cNvPr id="6" name="Text 2"/>
          <p:cNvSpPr/>
          <p:nvPr/>
        </p:nvSpPr>
        <p:spPr>
          <a:xfrm>
            <a:off x="793790" y="6079865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AI algorithms analyze network traffic and identify potential threats in real-time.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433875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5132546"/>
            <a:ext cx="3400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u="sng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Proactive Prevention</a:t>
            </a:r>
            <a:endParaRPr lang="en-US" sz="2400" u="sng" dirty="0"/>
          </a:p>
        </p:txBody>
      </p:sp>
      <p:sp>
        <p:nvSpPr>
          <p:cNvPr id="9" name="Text 4"/>
          <p:cNvSpPr/>
          <p:nvPr/>
        </p:nvSpPr>
        <p:spPr>
          <a:xfrm>
            <a:off x="4742021" y="5622965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Machine learning models identify and block malicious activities before they can cause harm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90749"/>
            <a:ext cx="125869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dirty="0">
                <a:solidFill>
                  <a:schemeClr val="accent1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SecureNet: The Future of IoT Security</a:t>
            </a:r>
            <a:endParaRPr lang="en-US" sz="4800" dirty="0">
              <a:solidFill>
                <a:schemeClr val="accent1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53948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5" name="Text 2"/>
          <p:cNvSpPr/>
          <p:nvPr/>
        </p:nvSpPr>
        <p:spPr>
          <a:xfrm>
            <a:off x="946785" y="5479852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394841"/>
            <a:ext cx="3230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u="sng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Enhanced Resilience</a:t>
            </a:r>
            <a:endParaRPr lang="en-US" sz="2800" u="sng" dirty="0"/>
          </a:p>
        </p:txBody>
      </p:sp>
      <p:sp>
        <p:nvSpPr>
          <p:cNvPr id="7" name="Text 4"/>
          <p:cNvSpPr/>
          <p:nvPr/>
        </p:nvSpPr>
        <p:spPr>
          <a:xfrm>
            <a:off x="1530906" y="5885259"/>
            <a:ext cx="56709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SecureNet helps organizations build more secure, resilient networks, capable of adapting to evolving threats.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7428667" y="53948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9" name="Text 6"/>
          <p:cNvSpPr/>
          <p:nvPr/>
        </p:nvSpPr>
        <p:spPr>
          <a:xfrm>
            <a:off x="7581662" y="5479852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65783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u="sng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Future-Proofing</a:t>
            </a:r>
            <a:endParaRPr lang="en-US" sz="2800" u="sng" dirty="0"/>
          </a:p>
        </p:txBody>
      </p:sp>
      <p:sp>
        <p:nvSpPr>
          <p:cNvPr id="11" name="Text 8"/>
          <p:cNvSpPr/>
          <p:nvPr/>
        </p:nvSpPr>
        <p:spPr>
          <a:xfrm>
            <a:off x="8165783" y="5885259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SecureNet equips professionals with the skills they need to safeguard tomorrow's connected world.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CC18829-DCA2-A561-462F-725FC03DFFA4}"/>
                  </a:ext>
                </a:extLst>
              </p14:cNvPr>
              <p14:cNvContentPartPr/>
              <p14:nvPr/>
            </p14:nvContentPartPr>
            <p14:xfrm>
              <a:off x="13303238" y="7984203"/>
              <a:ext cx="360" cy="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CC18829-DCA2-A561-462F-725FC03DFFA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294238" y="7975563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DD7B8FF1-ACAD-0411-4053-A444FA8E20F4}"/>
              </a:ext>
            </a:extLst>
          </p:cNvPr>
          <p:cNvSpPr/>
          <p:nvPr/>
        </p:nvSpPr>
        <p:spPr>
          <a:xfrm>
            <a:off x="12901961" y="7839307"/>
            <a:ext cx="1572322" cy="27878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213</Words>
  <Application>Microsoft Office PowerPoint</Application>
  <PresentationFormat>Custom</PresentationFormat>
  <Paragraphs>23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Fira Mono Medium</vt:lpstr>
      <vt:lpstr>Fira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 nehaasha</cp:lastModifiedBy>
  <cp:revision>3</cp:revision>
  <dcterms:created xsi:type="dcterms:W3CDTF">2024-11-25T14:27:37Z</dcterms:created>
  <dcterms:modified xsi:type="dcterms:W3CDTF">2024-11-25T16:16:34Z</dcterms:modified>
</cp:coreProperties>
</file>